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60" r:id="rId6"/>
    <p:sldId id="259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71081-1758-4872-9868-3FEFA272D86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574F-9420-419C-B046-70393EEE66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574F-9420-419C-B046-70393EEE668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15D5E5-BC6E-406C-BA52-EABF4CA2BEA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3B0362-15F7-4928-9B0C-3F5E4956E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000100" y="57148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Окружное методическое объединение  инструкторов по физическому воспитанию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</a:t>
            </a:r>
            <a:r>
              <a:rPr lang="ru-RU" dirty="0" smtClean="0">
                <a:latin typeface="Arial Black" pitchFamily="34" charset="0"/>
              </a:rPr>
              <a:t>. </a:t>
            </a:r>
            <a:r>
              <a:rPr lang="ru-RU" dirty="0" err="1" smtClean="0">
                <a:latin typeface="Arial Black" pitchFamily="34" charset="0"/>
              </a:rPr>
              <a:t>Кинель</a:t>
            </a:r>
            <a:r>
              <a:rPr lang="ru-RU" dirty="0" smtClean="0">
                <a:latin typeface="Arial Black" pitchFamily="34" charset="0"/>
              </a:rPr>
              <a:t>  ноябрь 2015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143116"/>
            <a:ext cx="7982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Приобщение детей к культурным традициям русского народа через проведение досуга посвященного проводам русской зимы с использованием народных игр, аттракционов и забав</a:t>
            </a:r>
            <a:endParaRPr lang="ru-RU" sz="2400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4643446"/>
            <a:ext cx="4288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инструктор по  физическому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оспитанию  </a:t>
            </a:r>
            <a:r>
              <a:rPr lang="ru-RU" dirty="0" err="1" smtClean="0"/>
              <a:t>д</a:t>
            </a:r>
            <a:r>
              <a:rPr lang="ru-RU" dirty="0" smtClean="0"/>
              <a:t>/с «Ромашка» </a:t>
            </a:r>
          </a:p>
          <a:p>
            <a:r>
              <a:rPr lang="ru-RU" dirty="0" smtClean="0"/>
              <a:t>ГБОУ СОШ  с. </a:t>
            </a:r>
            <a:r>
              <a:rPr lang="ru-RU" dirty="0" err="1" smtClean="0"/>
              <a:t>Чубовка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Севостьянова</a:t>
            </a:r>
            <a:r>
              <a:rPr lang="ru-RU" dirty="0" smtClean="0"/>
              <a:t> Ольга Олеговна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за внимание!!!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35150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Ишь ты Масленица!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000504"/>
            <a:ext cx="3714776" cy="1428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Автор и руководитель проекта: </a:t>
            </a:r>
            <a:r>
              <a:rPr lang="ru-RU" sz="2400" dirty="0"/>
              <a:t>С</a:t>
            </a:r>
            <a:r>
              <a:rPr lang="ru-RU" sz="2400" dirty="0" smtClean="0"/>
              <a:t>евостьянова </a:t>
            </a:r>
            <a:r>
              <a:rPr lang="ru-RU" sz="2400" dirty="0"/>
              <a:t>О</a:t>
            </a:r>
            <a:r>
              <a:rPr lang="ru-RU" sz="2400" dirty="0" smtClean="0"/>
              <a:t>льга </a:t>
            </a:r>
            <a:r>
              <a:rPr lang="ru-RU" sz="2400" dirty="0"/>
              <a:t>О</a:t>
            </a:r>
            <a:r>
              <a:rPr lang="ru-RU" sz="2400" dirty="0" smtClean="0"/>
              <a:t>леговна</a:t>
            </a:r>
            <a:endParaRPr lang="ru-RU" sz="2400" dirty="0"/>
          </a:p>
        </p:txBody>
      </p:sp>
      <p:pic>
        <p:nvPicPr>
          <p:cNvPr id="1026" name="Picture 2" descr="C:\Users\Слушатель\Desktop\КАРТИНКИ\3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8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ПРОЕКТ масленица\Масленица фото и видео\IMG_20140228_103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285992"/>
            <a:ext cx="2419350" cy="41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Уточнение знаний детей о народном</a:t>
            </a:r>
          </a:p>
          <a:p>
            <a:pPr marL="0" indent="0">
              <a:buNone/>
            </a:pPr>
            <a:r>
              <a:rPr lang="ru-RU" dirty="0" smtClean="0"/>
              <a:t> празднике Масленица, введение в их</a:t>
            </a:r>
          </a:p>
          <a:p>
            <a:pPr marL="0" indent="0">
              <a:buNone/>
            </a:pPr>
            <a:r>
              <a:rPr lang="ru-RU" dirty="0" smtClean="0"/>
              <a:t> повседневную деятельность народных</a:t>
            </a:r>
          </a:p>
          <a:p>
            <a:pPr marL="0" indent="0">
              <a:buNone/>
            </a:pPr>
            <a:r>
              <a:rPr lang="ru-RU" dirty="0" smtClean="0"/>
              <a:t> подвижных игр.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СРОКИ ПРОВЕДЕНИЯ</a:t>
            </a:r>
          </a:p>
          <a:p>
            <a:pPr marL="0" indent="0">
              <a:buNone/>
            </a:pPr>
            <a:r>
              <a:rPr lang="ru-RU" dirty="0" smtClean="0"/>
              <a:t>Февраль – начало марта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24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* Уточнение знаний об истории праздника.</a:t>
            </a:r>
          </a:p>
          <a:p>
            <a:pPr marL="0" indent="0">
              <a:buNone/>
            </a:pPr>
            <a:r>
              <a:rPr lang="ru-RU" dirty="0" smtClean="0"/>
              <a:t>* Расширение представлений детей о народных традициях встречи Весны.</a:t>
            </a:r>
          </a:p>
          <a:p>
            <a:pPr marL="0" indent="0">
              <a:buNone/>
            </a:pPr>
            <a:r>
              <a:rPr lang="ru-RU" dirty="0" smtClean="0"/>
              <a:t>* Знакомство детей с играми прошлого.</a:t>
            </a:r>
          </a:p>
          <a:p>
            <a:pPr marL="0" indent="0">
              <a:buNone/>
            </a:pPr>
            <a:r>
              <a:rPr lang="ru-RU" dirty="0" smtClean="0"/>
              <a:t>* Формирование способности детей самостоятельно организовывать народные подвижные игры.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44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u="sng" dirty="0" smtClean="0"/>
              <a:t>Проблема педагогическая </a:t>
            </a:r>
          </a:p>
          <a:p>
            <a:pPr marL="0" indent="0">
              <a:buNone/>
            </a:pPr>
            <a:r>
              <a:rPr lang="ru-RU" sz="4000" dirty="0" smtClean="0"/>
              <a:t>Малая осведомленность детей об истории и традициях своего народа  (в частности празднования Масленицы).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П</a:t>
            </a:r>
            <a:r>
              <a:rPr lang="ru-RU" sz="4900" dirty="0" smtClean="0"/>
              <a:t>роблема </a:t>
            </a:r>
            <a:r>
              <a:rPr lang="ru-RU" sz="4900" i="1" dirty="0" smtClean="0"/>
              <a:t>(детская) –</a:t>
            </a:r>
            <a:r>
              <a:rPr lang="ru-RU" sz="4900" dirty="0" smtClean="0"/>
              <a:t> как праздновать Масленицу</a:t>
            </a:r>
            <a:r>
              <a:rPr lang="ru-RU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0626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проекта: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690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Познавательные беседы в группе по тематике проекта, </a:t>
            </a:r>
          </a:p>
          <a:p>
            <a:r>
              <a:rPr lang="ru-RU" sz="2400" dirty="0" smtClean="0"/>
              <a:t>самостоятельный поиск детьми информации, заучивание </a:t>
            </a:r>
          </a:p>
          <a:p>
            <a:r>
              <a:rPr lang="ru-RU" sz="2400" dirty="0" err="1" smtClean="0"/>
              <a:t>закличек</a:t>
            </a:r>
            <a:r>
              <a:rPr lang="ru-RU" sz="2400" dirty="0" smtClean="0"/>
              <a:t>, </a:t>
            </a:r>
            <a:r>
              <a:rPr lang="ru-RU" sz="2400" dirty="0" err="1" smtClean="0"/>
              <a:t>калядок</a:t>
            </a:r>
            <a:r>
              <a:rPr lang="ru-RU" sz="2400" dirty="0" smtClean="0"/>
              <a:t>, поговорок, отгадывание загадок, </a:t>
            </a:r>
          </a:p>
          <a:p>
            <a:r>
              <a:rPr lang="ru-RU" sz="2400" dirty="0" smtClean="0"/>
              <a:t>разучивание в ходе прогулок народных подвижных игр, </a:t>
            </a:r>
          </a:p>
          <a:p>
            <a:r>
              <a:rPr lang="ru-RU" sz="2400" dirty="0" smtClean="0"/>
              <a:t>фольклорно-хороводных игр, цикл занятий в физкультурном </a:t>
            </a:r>
          </a:p>
          <a:p>
            <a:r>
              <a:rPr lang="ru-RU" sz="2400" dirty="0" smtClean="0"/>
              <a:t>зале с использованием разученных игр, постройка совместно</a:t>
            </a:r>
          </a:p>
          <a:p>
            <a:r>
              <a:rPr lang="ru-RU" sz="2400" dirty="0" smtClean="0"/>
              <a:t> с детьми снежной крепости, изготовление чучела Масленицы,</a:t>
            </a:r>
          </a:p>
          <a:p>
            <a:r>
              <a:rPr lang="ru-RU" sz="2400" dirty="0" smtClean="0"/>
              <a:t>изготовление картотеки подвижных игр.</a:t>
            </a:r>
          </a:p>
        </p:txBody>
      </p:sp>
      <p:pic>
        <p:nvPicPr>
          <p:cNvPr id="2050" name="Picture 2" descr="C:\Users\Слушатель\Desktop\КАРТИНКИ\maslenica_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857760"/>
            <a:ext cx="2496760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лушатель\Desktop\КАРТИНКИ\gallery_promo20906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95167"/>
            <a:ext cx="2520280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лушатель\Desktop\КАРТИНКИ\2503519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65" y="4886574"/>
            <a:ext cx="2684413" cy="1763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10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3822192" cy="43113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ПЛАНИРУЕМЫЕ РЕЗУЛЬТАТЫ</a:t>
            </a:r>
            <a:r>
              <a:rPr lang="ru-RU" dirty="0" smtClean="0"/>
              <a:t>:</a:t>
            </a:r>
          </a:p>
          <a:p>
            <a:r>
              <a:rPr lang="ru-RU" sz="2000" dirty="0" smtClean="0"/>
              <a:t>ДЕТИ ВЛАДЕЮТ ИНФОРМАЦИЕЙ ОБ ОБЫЧИЯХ ПРАЗДНОВАНИЯ МАСЛЕНИЦЫ;</a:t>
            </a:r>
          </a:p>
          <a:p>
            <a:r>
              <a:rPr lang="ru-RU" sz="2000" dirty="0" smtClean="0"/>
              <a:t>ЗНАЮТ И УМЕЮТ САМОСТОЯТЕЛЬНО ОРГАНИЗОВЫВАТЬ НАРОДНЫЕ ПОДВИЖНЫЕ ИГРЫ, ПОЛЬЗУЯСЬ ИЗГОТОВЛЕННОЙ КАРТОТЕКОЙ.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671264" cy="43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Продукты проекта:</a:t>
            </a:r>
          </a:p>
          <a:p>
            <a:r>
              <a:rPr lang="ru-RU" dirty="0" smtClean="0"/>
              <a:t>Картотека подвижных игр в форме опорных карточек</a:t>
            </a:r>
          </a:p>
          <a:p>
            <a:r>
              <a:rPr lang="ru-RU" dirty="0" smtClean="0"/>
              <a:t>Фотовыставка-отчет о празднике</a:t>
            </a:r>
          </a:p>
          <a:p>
            <a:pPr marL="0" indent="0">
              <a:buNone/>
            </a:pPr>
            <a:r>
              <a:rPr lang="ru-RU" b="1" dirty="0" smtClean="0"/>
              <a:t>Форма презентации:</a:t>
            </a:r>
          </a:p>
          <a:p>
            <a:r>
              <a:rPr lang="ru-RU" dirty="0" smtClean="0"/>
              <a:t>Музыкально-спортивный праздник.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971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Широкая Масленица</a:t>
            </a:r>
            <a:endParaRPr lang="ru-RU" dirty="0"/>
          </a:p>
        </p:txBody>
      </p:sp>
      <p:pic>
        <p:nvPicPr>
          <p:cNvPr id="5" name="Рисунок 4" descr="F:\ПРОЕКТ масленица\Масленица фото и видео\IMG_20140228_104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857628"/>
            <a:ext cx="2786082" cy="26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ОЕКТ масленица\Масленица фото и видео\IMG_20140228_104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429132"/>
            <a:ext cx="2941864" cy="220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ОЕКТ масленица\Масленица фото и видео\IMG_20140228_104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71678"/>
            <a:ext cx="2815773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ОЕКТ масленица\Масленица фото и видео\IMG_20140228_104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85926"/>
            <a:ext cx="2423885" cy="18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Перспектива развития</a:t>
            </a:r>
            <a:br>
              <a:rPr lang="ru-RU" dirty="0" smtClean="0"/>
            </a:b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500306"/>
            <a:ext cx="7646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ходе реализации проекта у детей возникали </a:t>
            </a:r>
          </a:p>
          <a:p>
            <a:r>
              <a:rPr lang="ru-RU" sz="2400" dirty="0" smtClean="0"/>
              <a:t>вопросы: какие еще народные праздники есть и какие 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радиции и обычаи связаны с ними, что позволило нам 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ачать работу над разработкой исследования, </a:t>
            </a:r>
          </a:p>
          <a:p>
            <a:r>
              <a:rPr lang="ru-RU" sz="2400" dirty="0" smtClean="0"/>
              <a:t>Посвященного летним народным праздникам</a:t>
            </a:r>
            <a:endParaRPr lang="ru-RU" sz="2400" dirty="0"/>
          </a:p>
        </p:txBody>
      </p:sp>
      <p:pic>
        <p:nvPicPr>
          <p:cNvPr id="4098" name="Picture 2" descr="C:\Users\Слушатель\Desktop\КАРТИНКИ\thCAJ7EC1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2" y="4643446"/>
            <a:ext cx="2671988" cy="2000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лушатель\Desktop\КАРТИНКИ\article2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3" y="4714884"/>
            <a:ext cx="2859623" cy="1912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лушатель\Desktop\КАРТИНКИ\thCAZGSP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2" y="4714884"/>
            <a:ext cx="2667836" cy="1928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304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Ишь ты Масленица!</vt:lpstr>
      <vt:lpstr>цель</vt:lpstr>
      <vt:lpstr>ЗАДАЧИ:</vt:lpstr>
      <vt:lpstr>Проблема (детская) – как праздновать Масленицу.</vt:lpstr>
      <vt:lpstr>Содержание проекта:</vt:lpstr>
      <vt:lpstr>Итоги проекта</vt:lpstr>
      <vt:lpstr>Широкая Масленица</vt:lpstr>
      <vt:lpstr>Перспектива развития проекта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Ишь ты Масленица!</dc:title>
  <dc:creator>Слушатель</dc:creator>
  <cp:lastModifiedBy>Пользователь</cp:lastModifiedBy>
  <cp:revision>20</cp:revision>
  <dcterms:created xsi:type="dcterms:W3CDTF">2015-05-28T04:59:25Z</dcterms:created>
  <dcterms:modified xsi:type="dcterms:W3CDTF">2015-11-25T17:44:16Z</dcterms:modified>
</cp:coreProperties>
</file>